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notesMasterIdLst>
    <p:notesMasterId r:id="rId5"/>
  </p:notesMasterIdLst>
  <p:sldSz cx="14630400" cy="8229600"/>
  <p:notesSz cx="8229600" cy="14630400"/>
  <p:embeddedFontLst>
    <p:embeddedFont>
      <p:font typeface="Barlow"/>
      <p:regular r:id="rId10"/>
    </p:embeddedFont>
    <p:embeddedFont>
      <p:font typeface="Barlow"/>
      <p:regular r:id="rId11"/>
    </p:embeddedFont>
    <p:embeddedFont>
      <p:font typeface="Barlow"/>
      <p:regular r:id="rId12"/>
    </p:embeddedFont>
    <p:embeddedFont>
      <p:font typeface="Barlow"/>
      <p:regular r:id="rId13"/>
    </p:embeddedFont>
    <p:embeddedFont>
      <p:font typeface="Montserrat"/>
      <p:regular r:id="rId14"/>
    </p:embeddedFont>
    <p:embeddedFont>
      <p:font typeface="Montserrat"/>
      <p:regular r:id="rId15"/>
    </p:embeddedFont>
    <p:embeddedFont>
      <p:font typeface="Montserrat"/>
      <p:regular r:id="rId16"/>
    </p:embeddedFont>
    <p:embeddedFont>
      <p:font typeface="Montserrat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openxmlformats.org/officeDocument/2006/relationships/font" Target="fonts/font1.fntdata"/><Relationship Id="rId11" Type="http://schemas.openxmlformats.org/officeDocument/2006/relationships/font" Target="fonts/font2.fntdata"/><Relationship Id="rId12" Type="http://schemas.openxmlformats.org/officeDocument/2006/relationships/font" Target="fonts/font3.fntdata"/><Relationship Id="rId13" Type="http://schemas.openxmlformats.org/officeDocument/2006/relationships/font" Target="fonts/font4.fntdata"/><Relationship Id="rId14" Type="http://schemas.openxmlformats.org/officeDocument/2006/relationships/font" Target="fonts/font5.fntdata"/><Relationship Id="rId15" Type="http://schemas.openxmlformats.org/officeDocument/2006/relationships/font" Target="fonts/font6.fntdata"/><Relationship Id="rId16" Type="http://schemas.openxmlformats.org/officeDocument/2006/relationships/font" Target="fonts/font7.fntdata"/><Relationship Id="rId17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40209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Hash Tables and Sets in Python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25921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What is a Hash Table?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3405188"/>
            <a:ext cx="4226838" cy="1974652"/>
          </a:xfrm>
          <a:prstGeom prst="roundRect">
            <a:avLst>
              <a:gd name="adj" fmla="val 1645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82504" y="362938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Key-Value Storage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982504" y="4115514"/>
            <a:ext cx="377844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Stores data as key-value pairs for lightning-fast lookups and updates.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5201722" y="3405188"/>
            <a:ext cx="4226838" cy="1974652"/>
          </a:xfrm>
          <a:prstGeom prst="roundRect">
            <a:avLst>
              <a:gd name="adj" fmla="val 1645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25916" y="362938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Hash Function Magic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25916" y="4115514"/>
            <a:ext cx="377844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Uses mathematical functions to convert keys into array indices for direct access.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9645134" y="3405188"/>
            <a:ext cx="4226957" cy="1974652"/>
          </a:xfrm>
          <a:prstGeom prst="roundRect">
            <a:avLst>
              <a:gd name="adj" fmla="val 1645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69329" y="362938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O(1) Performance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9329" y="4115514"/>
            <a:ext cx="377856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Achieves constant-time complexity for insert, delete, and search operations on average.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8309" y="5623560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Python's built-in 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dict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is a highly optimized hash table implementation that powers much of the language's efficiency.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14124"/>
            <a:ext cx="1099732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Python Dictionary: The Hash Table in Action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1868329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Basic Operations</a:t>
            </a:r>
            <a:endParaRPr lang="en-US" sz="2650" dirty="0"/>
          </a:p>
        </p:txBody>
      </p:sp>
      <p:sp>
        <p:nvSpPr>
          <p:cNvPr id="4" name="Shape 2"/>
          <p:cNvSpPr/>
          <p:nvPr/>
        </p:nvSpPr>
        <p:spPr>
          <a:xfrm>
            <a:off x="758309" y="2539603"/>
            <a:ext cx="6292572" cy="4485323"/>
          </a:xfrm>
          <a:prstGeom prst="roundRect">
            <a:avLst>
              <a:gd name="adj" fmla="val 7246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47593" y="2539603"/>
            <a:ext cx="6314003" cy="4485323"/>
          </a:xfrm>
          <a:prstGeom prst="roundRect">
            <a:avLst>
              <a:gd name="adj" fmla="val 725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964168" y="2702004"/>
            <a:ext cx="5880854" cy="4160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Creating and using dictionariesstudent_grades = {    "Alice": 95,    "Bob": 87,    "Carol": 92}# O(1) operationsstudent_grades["David"] = 88  # Insertgrade = student_grades["Alice"]  # Lookupdel student_grades["Bob"]      # Delete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7139" y="1868329"/>
            <a:ext cx="5407581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Sets: Hash Tables for Unique Values</a:t>
            </a:r>
            <a:endParaRPr lang="en-US" sz="2650" dirty="0"/>
          </a:p>
        </p:txBody>
      </p:sp>
      <p:sp>
        <p:nvSpPr>
          <p:cNvPr id="8" name="Shape 6"/>
          <p:cNvSpPr/>
          <p:nvPr/>
        </p:nvSpPr>
        <p:spPr>
          <a:xfrm>
            <a:off x="7587139" y="2539603"/>
            <a:ext cx="6292572" cy="4832033"/>
          </a:xfrm>
          <a:prstGeom prst="roundRect">
            <a:avLst>
              <a:gd name="adj" fmla="val 6726"/>
            </a:avLst>
          </a:prstGeom>
          <a:solidFill>
            <a:srgbClr val="F2F2F2"/>
          </a:solidFill>
          <a:ln/>
        </p:spPr>
      </p:sp>
      <p:sp>
        <p:nvSpPr>
          <p:cNvPr id="9" name="Shape 7"/>
          <p:cNvSpPr/>
          <p:nvPr/>
        </p:nvSpPr>
        <p:spPr>
          <a:xfrm>
            <a:off x="7576423" y="2539603"/>
            <a:ext cx="6314003" cy="4832033"/>
          </a:xfrm>
          <a:prstGeom prst="roundRect">
            <a:avLst>
              <a:gd name="adj" fmla="val 673"/>
            </a:avLst>
          </a:prstGeom>
          <a:solidFill>
            <a:srgbClr val="F2F2F2"/>
          </a:solidFill>
          <a:ln/>
        </p:spPr>
      </p:sp>
      <p:sp>
        <p:nvSpPr>
          <p:cNvPr id="10" name="Text 8"/>
          <p:cNvSpPr/>
          <p:nvPr/>
        </p:nvSpPr>
        <p:spPr>
          <a:xfrm>
            <a:off x="7792998" y="2702004"/>
            <a:ext cx="5880854" cy="45072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Sets are hash tables without valuesunique_tags = {"python", "data", "coding"}# Fast membership testingif "python" in unique_tags:  # O(1)    print("Found!")# Set operationsset1 = {1, 2, 3}set2 = {3, 4, 5}union = set1 | set2        # {1, 2, 3, 4, 5}intersection = set1 &amp; set2  # {3}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Calibri</vt:lpstr>
      <vt:lpstr>Office Theme</vt:lpstr>
      <vt:lpstr>Slide 1</vt:lpstr>
      <vt:lpstr>Slide 2</vt:lpstr>
      <vt:lpstr>Slide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2025-08-27T04:52:23Z</dcterms:created>
  <dcterms:modified xsi:type="dcterms:W3CDTF">2025-08-27T04:52:23Z</dcterms:modified>
</cp:coreProperties>
</file>